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2" roundtripDataSignature="AMtx7miizq9zHh6iVgiWXoURUnV/ZNgO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5055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792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0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672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7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43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325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7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72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99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465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90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261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e9c387fc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e9c387fc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39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43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83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03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9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26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18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08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5705107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9062831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44320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491587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9549613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0103136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2075151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039579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2216712"/>
      </p:ext>
    </p:extLst>
  </p:cSld>
  <p:clrMapOvr>
    <a:masterClrMapping/>
  </p:clrMapOvr>
  <p:transition spd="slow"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2633408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9396975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3199210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5747722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0021903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3628296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949260"/>
      </p:ext>
    </p:extLst>
  </p:cSld>
  <p:clrMapOvr>
    <a:masterClrMapping/>
  </p:clrMapOvr>
  <p:transition spd="slow" advClick="0" advTm="20000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95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 spd="slow" advClick="0" advTm="20000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directindustry.es/images_di/photo-g/180278-10395118.jpg" TargetMode="External"/><Relationship Id="rId13" Type="http://schemas.openxmlformats.org/officeDocument/2006/relationships/hyperlink" Target="https://img.blogs.es/anexom/wp-content/uploads/2019/06/inteligenciaartificial.jpg" TargetMode="External"/><Relationship Id="rId18" Type="http://schemas.openxmlformats.org/officeDocument/2006/relationships/hyperlink" Target="https://zonalogistica.com/wp-content/uploads/2018/03/Gr%E2%80%A0fico_3.png" TargetMode="External"/><Relationship Id="rId3" Type="http://schemas.openxmlformats.org/officeDocument/2006/relationships/hyperlink" Target="https://www.elcontribuyente.mx/wp-content/uploads/2019/08/shutterstock_1176037441-768x427.jpg" TargetMode="External"/><Relationship Id="rId21" Type="http://schemas.openxmlformats.org/officeDocument/2006/relationships/hyperlink" Target="http://comunicacioneducacion.weebly.com/uploads/6/3/0/6/630673/941267_orig.jpg" TargetMode="External"/><Relationship Id="rId7" Type="http://schemas.openxmlformats.org/officeDocument/2006/relationships/hyperlink" Target="https://encrypted-tbn0.gstatic.com/images?q=tbn:ANd9GcT6EaOOlm3IxQaYuDkN8W6IhL5DABmHyjLCLw&amp;usqp=CAU" TargetMode="External"/><Relationship Id="rId12" Type="http://schemas.openxmlformats.org/officeDocument/2006/relationships/hyperlink" Target="https://www.climbea.com/wp-content/uploads/2017/09/control-gestion.png" TargetMode="External"/><Relationship Id="rId17" Type="http://schemas.openxmlformats.org/officeDocument/2006/relationships/hyperlink" Target="https://sites.google.com/site/factorydesigncad3d/_/rsrc/1550870264222/simulacion-por-eventos-discretos/flexim.jpg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blog.educacionit.com/wp-content/uploads/2018/09/shutterstock-10338536170938-620x354-01-750x410.jpg" TargetMode="External"/><Relationship Id="rId20" Type="http://schemas.openxmlformats.org/officeDocument/2006/relationships/hyperlink" Target="https://www.simio.com/images/case-studies/konekta/caseThumb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3-sa-east-1.amazonaws.com/konduto-blog-assets/151201-empresario-relogios.jpg" TargetMode="External"/><Relationship Id="rId11" Type="http://schemas.openxmlformats.org/officeDocument/2006/relationships/hyperlink" Target="http://www.simio-simulacion.es/wp-content/uploads/2019/08/CompoInicio-1024x587.png" TargetMode="External"/><Relationship Id="rId24" Type="http://schemas.openxmlformats.org/officeDocument/2006/relationships/hyperlink" Target="https://www.simio.com/" TargetMode="External"/><Relationship Id="rId5" Type="http://schemas.openxmlformats.org/officeDocument/2006/relationships/hyperlink" Target="https://www.mundofranquicia.com/wp-content/uploads/2016/08/Local-2.jpg" TargetMode="External"/><Relationship Id="rId15" Type="http://schemas.openxmlformats.org/officeDocument/2006/relationships/hyperlink" Target="https://www.rufinolasaosa.es/wp-content/uploads/2016/10/tecnica-cinco-por-que-solucion-problemas.jpg" TargetMode="External"/><Relationship Id="rId23" Type="http://schemas.openxmlformats.org/officeDocument/2006/relationships/hyperlink" Target="https://everipedia.org/wiki/lang_en/Simio" TargetMode="External"/><Relationship Id="rId10" Type="http://schemas.openxmlformats.org/officeDocument/2006/relationships/hyperlink" Target="https://interaccioneslocales.files.wordpress.com/2011/07/shelling_04.jpg" TargetMode="External"/><Relationship Id="rId19" Type="http://schemas.openxmlformats.org/officeDocument/2006/relationships/hyperlink" Target="https://live.mrf.io/statics/i/ps/de6b5cc7c8deb8bhd.woldrwidessl.net/wp-content/uploads/2020/03/Centro-M%C3%A9dico-de-la-Universidad-de-Nebraska.jpg?width=1200&amp;enable=upscale" TargetMode="External"/><Relationship Id="rId4" Type="http://schemas.openxmlformats.org/officeDocument/2006/relationships/hyperlink" Target="https://blog.nubox.com/hubfs/historia-contabilidad.png" TargetMode="External"/><Relationship Id="rId9" Type="http://schemas.openxmlformats.org/officeDocument/2006/relationships/hyperlink" Target="https://www.alsa.es/formaempleo/empleo/media/slider_simulador/simulador.png" TargetMode="External"/><Relationship Id="rId14" Type="http://schemas.openxmlformats.org/officeDocument/2006/relationships/hyperlink" Target="https://www.openservice.mx/blog/service-management-y-sus-4-caracteristicas-basicas/" TargetMode="External"/><Relationship Id="rId22" Type="http://schemas.openxmlformats.org/officeDocument/2006/relationships/hyperlink" Target="https://www.simio.com/academics/student-competition/May2020/index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2" y="15240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45C6CB-9956-4FF5-8CE5-8C99A399A422}"/>
              </a:ext>
            </a:extLst>
          </p:cNvPr>
          <p:cNvSpPr txBox="1"/>
          <p:nvPr/>
        </p:nvSpPr>
        <p:spPr>
          <a:xfrm>
            <a:off x="281354" y="5319932"/>
            <a:ext cx="483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BRENDA ENITH VELASQUEZ MAYORGA 160003041</a:t>
            </a:r>
            <a:br>
              <a:rPr lang="es-CO" dirty="0"/>
            </a:br>
            <a:r>
              <a:rPr lang="es-CO" dirty="0"/>
              <a:t>HOVER ALEXANDER FUQUENE PINZON 160004015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677334" y="27465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SIMULACIÓN BASADO EN AGENTES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26" y="2086769"/>
            <a:ext cx="4364200" cy="359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400" y="2304865"/>
            <a:ext cx="3875964" cy="3372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936000" y="567720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[8]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92400" y="56912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[9]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>
            <a:spLocks noGrp="1"/>
          </p:cNvSpPr>
          <p:nvPr>
            <p:ph type="title"/>
          </p:nvPr>
        </p:nvSpPr>
        <p:spPr>
          <a:xfrm>
            <a:off x="0" y="19226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SIMULACIÓN CONTINUA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l="14727" r="2947" b="17675"/>
          <a:stretch/>
        </p:blipFill>
        <p:spPr>
          <a:xfrm>
            <a:off x="1220376" y="1996978"/>
            <a:ext cx="3801789" cy="334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603" y="1996979"/>
            <a:ext cx="3562615" cy="334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1220376" y="55387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[10]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834603" y="5538699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00" y="2571749"/>
            <a:ext cx="4838174" cy="287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/>
        </p:nvSpPr>
        <p:spPr>
          <a:xfrm>
            <a:off x="1591200" y="380025"/>
            <a:ext cx="7448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200" dirty="0"/>
              <a:t>CARACTERÍSTICAS</a:t>
            </a:r>
            <a:endParaRPr sz="4200" dirty="0"/>
          </a:p>
        </p:txBody>
      </p:sp>
      <p:sp>
        <p:nvSpPr>
          <p:cNvPr id="221" name="Google Shape;221;p13"/>
          <p:cNvSpPr txBox="1"/>
          <p:nvPr/>
        </p:nvSpPr>
        <p:spPr>
          <a:xfrm>
            <a:off x="6591300" y="2809950"/>
            <a:ext cx="59589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CO" sz="2000" dirty="0"/>
              <a:t>Modelado 3D basado en objetos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CO" sz="2000" dirty="0"/>
              <a:t>Potencial de modelado múltiple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CO" sz="2000" dirty="0"/>
              <a:t>Próxima generación de software de  simulación</a:t>
            </a:r>
            <a:endParaRPr sz="2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591200" y="54504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[12]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677334" y="34856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QUE USAR SIMIO?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199" y="1669365"/>
            <a:ext cx="7006891" cy="3781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591200" y="54504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[13]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578860" y="18808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BENEFICIOS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4"/>
          <p:cNvGrpSpPr/>
          <p:nvPr/>
        </p:nvGrpSpPr>
        <p:grpSpPr>
          <a:xfrm>
            <a:off x="5516620" y="2018757"/>
            <a:ext cx="4260426" cy="2984077"/>
            <a:chOff x="730775" y="2237741"/>
            <a:chExt cx="4441625" cy="2526465"/>
          </a:xfrm>
        </p:grpSpPr>
        <p:pic>
          <p:nvPicPr>
            <p:cNvPr id="234" name="Google Shape;23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0775" y="2338856"/>
              <a:ext cx="4441625" cy="242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14"/>
            <p:cNvSpPr/>
            <p:nvPr/>
          </p:nvSpPr>
          <p:spPr>
            <a:xfrm>
              <a:off x="1630548" y="2237741"/>
              <a:ext cx="2642100" cy="191700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5420231" y="507212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[14]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1C9881-EFC1-4347-9F5D-51A50BAE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549521"/>
            <a:ext cx="3689599" cy="1978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00" y="1357312"/>
            <a:ext cx="5566838" cy="409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/>
          <p:nvPr/>
        </p:nvSpPr>
        <p:spPr>
          <a:xfrm>
            <a:off x="7205526" y="3266063"/>
            <a:ext cx="1286412" cy="104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9915175" y="2842350"/>
            <a:ext cx="22767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8539426" y="3403855"/>
            <a:ext cx="1926937" cy="90320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/>
              <a:t>MODELO COMPLETO</a:t>
            </a:r>
            <a:endParaRPr sz="2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591200" y="54504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[15]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87" y="1307186"/>
            <a:ext cx="5108858" cy="412562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/>
          <p:nvPr/>
        </p:nvSpPr>
        <p:spPr>
          <a:xfrm>
            <a:off x="5720026" y="2817600"/>
            <a:ext cx="1503900" cy="12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7327107" y="2900250"/>
            <a:ext cx="2925000" cy="10575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/>
              <a:t>REPRESENTACIÓN PRECISA</a:t>
            </a:r>
            <a:endParaRPr sz="2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07987" y="5432815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[16]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ESTUDIO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2429222"/>
            <a:ext cx="4457010" cy="314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936000" y="56772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[17]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92400" y="56772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[18]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01" y="2443771"/>
            <a:ext cx="3481602" cy="311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ACADÉMICO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3" name="Google Shape;263;p19"/>
          <p:cNvPicPr preferRelativeResize="0"/>
          <p:nvPr/>
        </p:nvPicPr>
        <p:blipFill rotWithShape="1">
          <a:blip r:embed="rId3">
            <a:alphaModFix/>
          </a:blip>
          <a:srcRect l="9109" t="1433" r="17939" b="9031"/>
          <a:stretch/>
        </p:blipFill>
        <p:spPr>
          <a:xfrm>
            <a:off x="1591200" y="1978538"/>
            <a:ext cx="5843587" cy="3471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591200" y="54504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[19]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COMPETENCIAS DE SIMULACIÓN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4825" y="5792378"/>
            <a:ext cx="62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[20]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85975A-37BC-4B61-BC42-CDEE832D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2759268"/>
            <a:ext cx="5399091" cy="3033110"/>
          </a:xfrm>
          <a:prstGeom prst="rect">
            <a:avLst/>
          </a:prstGeom>
        </p:spPr>
      </p:pic>
      <p:pic>
        <p:nvPicPr>
          <p:cNvPr id="5122" name="Picture 2" descr="Foto del equipo SimSquad">
            <a:extLst>
              <a:ext uri="{FF2B5EF4-FFF2-40B4-BE49-F238E27FC236}">
                <a16:creationId xmlns:a16="http://schemas.microsoft.com/office/drawing/2014/main" id="{80EF8B7F-D4FF-4C72-801F-3FC78DED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5" y="344582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13878E-4597-466A-920E-3E508B52F1D0}"/>
              </a:ext>
            </a:extLst>
          </p:cNvPr>
          <p:cNvSpPr/>
          <p:nvPr/>
        </p:nvSpPr>
        <p:spPr>
          <a:xfrm>
            <a:off x="276540" y="2133828"/>
            <a:ext cx="34467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4650" lvl="0" indent="-285750">
              <a:buSzPts val="2200"/>
              <a:buFont typeface="Arial" panose="020B0604020202020204" pitchFamily="34" charset="0"/>
              <a:buChar char="•"/>
            </a:pPr>
            <a:r>
              <a:rPr lang="es-ES"/>
              <a:t>Estudiantes de pregrado y posgrado</a:t>
            </a:r>
          </a:p>
          <a:p>
            <a:pPr marL="374650" lvl="0" indent="-285750">
              <a:buSzPts val="2200"/>
              <a:buFont typeface="Arial" panose="020B0604020202020204" pitchFamily="34" charset="0"/>
              <a:buChar char="•"/>
            </a:pPr>
            <a:r>
              <a:rPr lang="es-ES"/>
              <a:t>Premio efectivo de $ 6000 </a:t>
            </a:r>
          </a:p>
          <a:p>
            <a:pPr marL="88900" lvl="0">
              <a:buSzPts val="2200"/>
            </a:pP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55EDD3-9EAB-4570-956F-7FAC4BB1041F}"/>
              </a:ext>
            </a:extLst>
          </p:cNvPr>
          <p:cNvSpPr/>
          <p:nvPr/>
        </p:nvSpPr>
        <p:spPr>
          <a:xfrm>
            <a:off x="510733" y="2922031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4650" lvl="0" indent="-285750">
              <a:buSzPts val="2200"/>
              <a:buFont typeface="Wingdings" panose="05000000000000000000" pitchFamily="2" charset="2"/>
              <a:buChar char="Ø"/>
            </a:pPr>
            <a:r>
              <a:rPr lang="es-ES" dirty="0"/>
              <a:t>MAYO 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234" y="1381757"/>
            <a:ext cx="73152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/>
        </p:nvSpPr>
        <p:spPr>
          <a:xfrm>
            <a:off x="1592234" y="5448932"/>
            <a:ext cx="386691" cy="31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e9c387fc1_1_70"/>
          <p:cNvSpPr txBox="1"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Google Shape;275;g8e9c387fc1_1_70"/>
          <p:cNvSpPr txBox="1">
            <a:spLocks noGrp="1"/>
          </p:cNvSpPr>
          <p:nvPr>
            <p:ph idx="1"/>
          </p:nvPr>
        </p:nvSpPr>
        <p:spPr>
          <a:xfrm>
            <a:off x="677334" y="1146177"/>
            <a:ext cx="8596668" cy="4818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https://www.elcontribuyente.mx/wp-content/uploads/2019/08/shutterstock_1176037441-768x427.jpg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https://blog.nubox.com/hubfs/historia-contabilidad.png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https://www.mundofranquicia.com/wp-content/uploads/2016/08/Local-2.jpg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https://s3-sa-east-1.amazonaws.com/konduto-blog-assets/151201-empresario-relogios.jpg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https://encrypted-tbn0.gstatic.com/images?q=tbn%3AANd9GcT6EaOOlm3IxQaYuDkN8W6IhL5DABmHyjLCLw&amp;usqp=CAU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https://img.directindustry.es/images_di/photo-g/180278-10395118.jpg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https://www.alsa.es/formaempleo/empleo/media/slider_simulador/simulador.png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https://interaccioneslocales.files.wordpress.com/2011/07/shelling_04.jpg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http://www.simio-simulacion.es/wp-content/uploads/2019/08/CompoInicio-1024x587.png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https://www.climbea.com/wp-content/uploads/2017/09/control-gestion.png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[11]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https://img.blogs.es/anexom/wp-content/uploads/2019/06/inteligenciaartificial.jpg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[12]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https://www.openservice.mx/blog/service-management-y-sus-4-caracteristicas-basicas/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[13]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https://www.rufinolasaosa.es/wp-content/uploads/2016/10/tecnica-cinco-por-que-solucion-problemas.jpg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https://blog.educacionit.com/wp-content/uploads/2018/09/shutterstock-10338536170938-620x354-01-750x410.jpg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https://sites.google.com/site/factorydesigncad3d/_/rsrc/1550870264222/simulacion-por-eventos-discretos/flexim.jpg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https://zonalogistica.com/wp-content/uploads/2018/03/Gr%E2%80%A0fico_3.png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https://live.mrf.io/statics/i/ps/de6b5cc7c8deb8bhd.woldrwidessl.net/wp-content/uploads/2020/03/Centro-M%C3%A9dico-de-la-Universidad-de-Nebraska.jpg?width=1200&amp;enable=upscale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[18]</a:t>
            </a:r>
            <a:r>
              <a:rPr lang="es-CO" sz="1300" u="sng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https://www.simio.com/images/case-studies/konekta/caseThumb.png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[19]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21"/>
              </a:rPr>
              <a:t>http://comunicacioneducacion.weebly.com/uploads/6/3/0/6/630673/941267_orig.jpg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[20] </a:t>
            </a:r>
            <a:r>
              <a:rPr lang="es-CO" sz="1400" dirty="0">
                <a:hlinkClick r:id="rId22"/>
              </a:rPr>
              <a:t>https://www.simio.com/academics/student-competition/May2020/index</a:t>
            </a:r>
            <a:r>
              <a:rPr lang="es-CO" sz="1400">
                <a:hlinkClick r:id="rId22"/>
              </a:rPr>
              <a:t>.php</a:t>
            </a:r>
            <a:endParaRPr lang="es-CO" sz="1400"/>
          </a:p>
          <a:p>
            <a:pPr marL="0" lvl="0" indent="0">
              <a:spcBef>
                <a:spcPts val="0"/>
              </a:spcBef>
              <a:buNone/>
            </a:pPr>
            <a:r>
              <a:rPr lang="es-CO" sz="130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21]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23"/>
              </a:rPr>
              <a:t>https://everipedia.org/wiki/lang_en/Simio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</a:rPr>
              <a:t>[22]</a:t>
            </a:r>
            <a:r>
              <a:rPr lang="es-CO" sz="1300" dirty="0">
                <a:latin typeface="Arial" panose="020B0604020202020204" pitchFamily="34" charset="0"/>
                <a:cs typeface="Arial" panose="020B0604020202020204" pitchFamily="34" charset="0"/>
                <a:hlinkClick r:id="rId24"/>
              </a:rPr>
              <a:t>https://www.simio.com/</a:t>
            </a: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 l="6778" t="6672" r="4142"/>
          <a:stretch/>
        </p:blipFill>
        <p:spPr>
          <a:xfrm>
            <a:off x="1591200" y="1382400"/>
            <a:ext cx="7315200" cy="40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1591200" y="545040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[2]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000" y="539650"/>
            <a:ext cx="1436325" cy="14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000" y="539650"/>
            <a:ext cx="1436325" cy="14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000" y="539652"/>
            <a:ext cx="1436325" cy="14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000" y="2700000"/>
            <a:ext cx="1436325" cy="14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0000" y="4860000"/>
            <a:ext cx="1436325" cy="14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000" y="2700000"/>
            <a:ext cx="1436325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900000" y="4860000"/>
            <a:ext cx="3569400" cy="864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200" dirty="0"/>
              <a:t>INDUSTRIAS </a:t>
            </a:r>
            <a:endParaRPr sz="4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/>
        </p:nvSpPr>
        <p:spPr>
          <a:xfrm>
            <a:off x="8179288" y="2123375"/>
            <a:ext cx="2849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3" name="Google Shape;163;p5"/>
          <p:cNvSpPr/>
          <p:nvPr/>
        </p:nvSpPr>
        <p:spPr>
          <a:xfrm>
            <a:off x="4716371" y="3429000"/>
            <a:ext cx="913461" cy="102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SIMIO PERMITE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9;p9"/>
          <p:cNvSpPr/>
          <p:nvPr/>
        </p:nvSpPr>
        <p:spPr>
          <a:xfrm>
            <a:off x="5629832" y="5275731"/>
            <a:ext cx="2606632" cy="1024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Ver hacia el futuro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3592" y="513723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[3]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EEA7DC-1F58-4AF2-AC19-771E0B12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32" y="2606769"/>
            <a:ext cx="4753046" cy="24796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1921EB-0DBD-46AD-9A72-6C9135C67E60}"/>
              </a:ext>
            </a:extLst>
          </p:cNvPr>
          <p:cNvSpPr txBox="1"/>
          <p:nvPr/>
        </p:nvSpPr>
        <p:spPr>
          <a:xfrm>
            <a:off x="253592" y="1854781"/>
            <a:ext cx="493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000" dirty="0"/>
              <a:t>TOMAR MEJORES DECISIONES </a:t>
            </a:r>
          </a:p>
        </p:txBody>
      </p:sp>
      <p:pic>
        <p:nvPicPr>
          <p:cNvPr id="1026" name="Picture 2" descr="Franquicia pizza Hut - mundofranquicia">
            <a:extLst>
              <a:ext uri="{FF2B5EF4-FFF2-40B4-BE49-F238E27FC236}">
                <a16:creationId xmlns:a16="http://schemas.microsoft.com/office/drawing/2014/main" id="{579D6FD9-037A-4BD5-923C-EC418AFA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2" y="2765538"/>
            <a:ext cx="4429803" cy="23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7" y="2248624"/>
            <a:ext cx="4642788" cy="28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8411450" y="1513125"/>
            <a:ext cx="38646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6"/>
          <p:cNvSpPr/>
          <p:nvPr/>
        </p:nvSpPr>
        <p:spPr>
          <a:xfrm>
            <a:off x="4982149" y="3178624"/>
            <a:ext cx="986981" cy="107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99;p9"/>
          <p:cNvSpPr/>
          <p:nvPr/>
        </p:nvSpPr>
        <p:spPr>
          <a:xfrm>
            <a:off x="6604941" y="5092699"/>
            <a:ext cx="2818339" cy="9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Simular programación 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producción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91200" y="545040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[4]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7A29B-6C24-4FCE-B243-A8049D1D2D7F}"/>
              </a:ext>
            </a:extLst>
          </p:cNvPr>
          <p:cNvSpPr txBox="1"/>
          <p:nvPr/>
        </p:nvSpPr>
        <p:spPr>
          <a:xfrm>
            <a:off x="667715" y="930546"/>
            <a:ext cx="493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000" dirty="0"/>
              <a:t>REALIZAR ANALISIS DE RIESGOS</a:t>
            </a:r>
          </a:p>
        </p:txBody>
      </p:sp>
      <p:pic>
        <p:nvPicPr>
          <p:cNvPr id="2050" name="Picture 2" descr="Simio – Software simulación de procesos logísticos">
            <a:extLst>
              <a:ext uri="{FF2B5EF4-FFF2-40B4-BE49-F238E27FC236}">
                <a16:creationId xmlns:a16="http://schemas.microsoft.com/office/drawing/2014/main" id="{C9E30135-34CE-42D4-B5D8-FD00B1D8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84" y="2376624"/>
            <a:ext cx="4601020" cy="25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81" y="2134544"/>
            <a:ext cx="4903200" cy="2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5292298" y="3122294"/>
            <a:ext cx="641423" cy="95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9;p9"/>
          <p:cNvSpPr/>
          <p:nvPr/>
        </p:nvSpPr>
        <p:spPr>
          <a:xfrm>
            <a:off x="1050422" y="5416776"/>
            <a:ext cx="3041725" cy="97594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Responder grandes preguntas a través de la optimización.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9481" y="513977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[5]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361456-36C2-47BC-9047-CC105B4B2D06}"/>
              </a:ext>
            </a:extLst>
          </p:cNvPr>
          <p:cNvSpPr txBox="1"/>
          <p:nvPr/>
        </p:nvSpPr>
        <p:spPr>
          <a:xfrm>
            <a:off x="6133338" y="1641611"/>
            <a:ext cx="179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000" dirty="0"/>
              <a:t>Opt Quest</a:t>
            </a:r>
          </a:p>
        </p:txBody>
      </p:sp>
      <p:pic>
        <p:nvPicPr>
          <p:cNvPr id="3074" name="Picture 2" descr="Algoritmos de Búsqueda Dispersa aplicados a problemas de ...">
            <a:extLst>
              <a:ext uri="{FF2B5EF4-FFF2-40B4-BE49-F238E27FC236}">
                <a16:creationId xmlns:a16="http://schemas.microsoft.com/office/drawing/2014/main" id="{5310952F-D742-456A-A18A-913C697F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38" y="2134544"/>
            <a:ext cx="39338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IDAD 4 REDES NEURONALES - INTELIGENCIA ARTIFICIAL">
            <a:extLst>
              <a:ext uri="{FF2B5EF4-FFF2-40B4-BE49-F238E27FC236}">
                <a16:creationId xmlns:a16="http://schemas.microsoft.com/office/drawing/2014/main" id="{F815E8E1-9C0D-4A6C-AF88-C6375FF8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38" y="4006116"/>
            <a:ext cx="3409372" cy="212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1A7A54-6C0A-4614-B1E5-24BB373D9C7A}"/>
              </a:ext>
            </a:extLst>
          </p:cNvPr>
          <p:cNvSpPr txBox="1"/>
          <p:nvPr/>
        </p:nvSpPr>
        <p:spPr>
          <a:xfrm>
            <a:off x="576100" y="1082946"/>
            <a:ext cx="667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000" dirty="0"/>
              <a:t>RESOLVER PROBLEMAS COMPLEJOS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935053" y="36394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TIPOS DE SIMULACIÓN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3" y="2006221"/>
            <a:ext cx="3664243" cy="367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191" y="2006221"/>
            <a:ext cx="3364458" cy="367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935053" y="567746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[6]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93191" y="56774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[7]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236699" y="431473"/>
            <a:ext cx="954034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2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SIMULACIÓN EVENTOS DISCRETOS</a:t>
            </a:r>
            <a:endParaRPr sz="42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6514216" y="2216872"/>
            <a:ext cx="2825700" cy="64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        </a:t>
            </a:r>
            <a:r>
              <a:rPr lang="es-CO" sz="2200" dirty="0"/>
              <a:t>BENEFICIOS</a:t>
            </a:r>
            <a:endParaRPr sz="2200" dirty="0"/>
          </a:p>
        </p:txBody>
      </p:sp>
      <p:sp>
        <p:nvSpPr>
          <p:cNvPr id="199" name="Google Shape;199;p9"/>
          <p:cNvSpPr/>
          <p:nvPr/>
        </p:nvSpPr>
        <p:spPr>
          <a:xfrm>
            <a:off x="6096000" y="3157570"/>
            <a:ext cx="3831417" cy="2606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Aprovecha la nube</a:t>
            </a:r>
            <a:endParaRPr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Simulaciones Optimizadas</a:t>
            </a:r>
            <a:endParaRPr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</a:rPr>
              <a:t>Experimentación y Validación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DE2DA8-6721-4795-AB4D-340A1001A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9" y="2539222"/>
            <a:ext cx="5441087" cy="1779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966</TotalTime>
  <Words>627</Words>
  <Application>Microsoft Office PowerPoint</Application>
  <PresentationFormat>Panorámica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Trebuchet MS</vt:lpstr>
      <vt:lpstr>Calibri</vt:lpstr>
      <vt:lpstr>Wingdings 3</vt:lpstr>
      <vt:lpstr>Wingdings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SIMIO PERMITE</vt:lpstr>
      <vt:lpstr>Presentación de PowerPoint</vt:lpstr>
      <vt:lpstr>Presentación de PowerPoint</vt:lpstr>
      <vt:lpstr>TIPOS DE SIMULACIÓN</vt:lpstr>
      <vt:lpstr>SIMULACIÓN EVENTOS DISCRETOS</vt:lpstr>
      <vt:lpstr>SIMULACIÓN BASADO EN AGENTES</vt:lpstr>
      <vt:lpstr>SIMULACIÓN CONTINUA</vt:lpstr>
      <vt:lpstr>Presentación de PowerPoint</vt:lpstr>
      <vt:lpstr>¿POR QUE USAR SIMIO?</vt:lpstr>
      <vt:lpstr>BENEFICIOS</vt:lpstr>
      <vt:lpstr>Presentación de PowerPoint</vt:lpstr>
      <vt:lpstr>Presentación de PowerPoint</vt:lpstr>
      <vt:lpstr>CASOS DE ESTUDIO</vt:lpstr>
      <vt:lpstr>PROGRAMA ACADÉMICO</vt:lpstr>
      <vt:lpstr>COMPETENCIAS DE SIMULACIÓN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</dc:creator>
  <cp:lastModifiedBy>brenditha velasquez</cp:lastModifiedBy>
  <cp:revision>50</cp:revision>
  <dcterms:created xsi:type="dcterms:W3CDTF">2020-07-26T15:43:32Z</dcterms:created>
  <dcterms:modified xsi:type="dcterms:W3CDTF">2020-08-09T15:37:47Z</dcterms:modified>
</cp:coreProperties>
</file>